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D975-8389-47CF-B290-313EDD3ED0AA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6CCE7-517E-4965-B1AC-06CA095D8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8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first map activity.  I have students complete their maps right along with me as I go through the points/animations.  Mention</a:t>
            </a:r>
            <a:r>
              <a:rPr lang="en-US" baseline="0" dirty="0" smtClean="0"/>
              <a:t> the “Land Bridge” Theory with animation #6 which has humans crossing the Bering Strait into Alaska.  At the end I also mention the alternative land bridge theory that humans migrated from Europe to N. America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7633-3080-4660-A5EE-5C3B926AEB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79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Ancient Greek City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7633-3080-4660-A5EE-5C3B926AEB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02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Hellenistic Greece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7633-3080-4660-A5EE-5C3B926AEB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80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Roman Empire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7633-3080-4660-A5EE-5C3B926AEB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62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Teotihuacan (Precursor to Aztec)</a:t>
            </a:r>
            <a:r>
              <a:rPr lang="en-US" baseline="0" dirty="0" smtClean="0"/>
              <a:t>, Maya, and </a:t>
            </a:r>
            <a:r>
              <a:rPr lang="en-US" baseline="0" dirty="0" err="1" smtClean="0"/>
              <a:t>Moche</a:t>
            </a:r>
            <a:r>
              <a:rPr lang="en-US" baseline="0" dirty="0" smtClean="0"/>
              <a:t> (Precursor to Inca)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7633-3080-4660-A5EE-5C3B926AEB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7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try to address any questions about what happens</a:t>
            </a:r>
            <a:r>
              <a:rPr lang="en-US" baseline="0" dirty="0" smtClean="0"/>
              <a:t> in Africa in a number of ways: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They come back into play in the next time period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Our knowledge is poor but emerging about ancient Africa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Split between North and Sub Saharan Africa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7633-3080-4660-A5EE-5C3B926AEB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7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try to address any questions about what happens</a:t>
            </a:r>
            <a:r>
              <a:rPr lang="en-US" baseline="0" dirty="0" smtClean="0"/>
              <a:t> in Africa in a number of ways: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They come back into play in the next time period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Our knowledge is poor but emerging about ancient Africa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Split between North and Sub Saharan Africa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7633-3080-4660-A5EE-5C3B926AEB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7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Persian Empire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7633-3080-4660-A5EE-5C3B926AEB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51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Qin Empire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7633-3080-4660-A5EE-5C3B926AEB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69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 Empire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7633-3080-4660-A5EE-5C3B926AEB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2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Mauryan</a:t>
            </a:r>
            <a:r>
              <a:rPr lang="en-US" dirty="0" smtClean="0"/>
              <a:t> Empire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7633-3080-4660-A5EE-5C3B926AEB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39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Gupta Empire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7633-3080-4660-A5EE-5C3B926AEB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05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Phoenicia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B7633-3080-4660-A5EE-5C3B926AEB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7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9A76-2F0A-43CE-A4CD-40665943CD1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39CF-325A-4E74-B723-1ABA4596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7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9A76-2F0A-43CE-A4CD-40665943CD1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39CF-325A-4E74-B723-1ABA4596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7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9A76-2F0A-43CE-A4CD-40665943CD1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39CF-325A-4E74-B723-1ABA4596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7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9A76-2F0A-43CE-A4CD-40665943CD1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39CF-325A-4E74-B723-1ABA4596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8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9A76-2F0A-43CE-A4CD-40665943CD1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39CF-325A-4E74-B723-1ABA4596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8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9A76-2F0A-43CE-A4CD-40665943CD1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39CF-325A-4E74-B723-1ABA4596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7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9A76-2F0A-43CE-A4CD-40665943CD1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39CF-325A-4E74-B723-1ABA4596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9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9A76-2F0A-43CE-A4CD-40665943CD1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39CF-325A-4E74-B723-1ABA4596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9A76-2F0A-43CE-A4CD-40665943CD1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39CF-325A-4E74-B723-1ABA4596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5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9A76-2F0A-43CE-A4CD-40665943CD1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39CF-325A-4E74-B723-1ABA4596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9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9A76-2F0A-43CE-A4CD-40665943CD1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39CF-325A-4E74-B723-1ABA4596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5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89A76-2F0A-43CE-A4CD-40665943CD17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539CF-325A-4E74-B723-1ABA4596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6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2lqSUzp7PAhWg0YMKHf11CHoQjRwIBw&amp;url=http://www.solowey.net/Israel_and_Phoenecia.htm&amp;bvm=bv.133178914,d.amc&amp;psig=AFQjCNHt2BaGPB_rJTNztYngNebxglOc2A&amp;ust=147448371343018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129bFzp7PAhXB5YMKHRbUC3sQjRwIBw&amp;url=http://nsms6thgradesocialstudies.weebly.com/maps-of-ancient-greece.html&amp;bvm=bv.133178914,d.amc&amp;psig=AFQjCNFVOuXy1LnhSI9Jx0ZDOUhqVE1rDQ&amp;ust=147448385099356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blOrjzp7PAhUr5oMKHcOfBHsQjRwIBw&amp;url=https://en.wikipedia.org/wiki/Hellenistic_period&amp;bvm=bv.133178914,d.amc&amp;psig=AFQjCNGGqdnl8iuC1f0bYCS8u8JDrinwZw&amp;ust=147448389930608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z6J-Vz57PAhXn6oMKHVpIB4EQjRwIBw&amp;url=http://www.huffingtonpost.com/michelle-tennant-nicholson/fall-of-the-roman-empire_b_8270984.html&amp;bvm=bv.133178914,d.amc&amp;psig=AFQjCNGv_89QYin4oklZQtwna7JO7GF5Zg&amp;ust=147448402040682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Vhq7nzJ7PAhVo6YMKHW3ZBX0QjRwIBw&amp;url=http://www.chinahighlights.com/map/ancient-china-map/qin-dynasty-map.htm&amp;psig=AFQjCNHjT7Dq8LARaY6jBg6q4-jtAr2MbQ&amp;ust=147448337693657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A6NLzzZ7PAhVh4oMKHZICDnwQjRwIBw&amp;url=http://www.junglekey.in/search.php?query=Gupta+Empire&amp;type=image&amp;lang=en&amp;region=in&amp;img=1&amp;adv=1&amp;bvm=bv.133178914,d.amc&amp;psig=AFQjCNH4DWiWG9tdKDEOd0wUtS_QQYheMg&amp;ust=147448368128142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15667" y="762000"/>
            <a:ext cx="9144000" cy="15094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Between 200 and 250 Thousand Years ago Homo Sapiens emerge in Africa.</a:t>
            </a:r>
          </a:p>
          <a:p>
            <a:r>
              <a:rPr lang="en-US" smtClean="0"/>
              <a:t>About 100,000 Years ago we see the first migrations of humans out of Africa.</a:t>
            </a:r>
          </a:p>
          <a:p>
            <a:r>
              <a:rPr lang="en-US" smtClean="0"/>
              <a:t>About 70,000 Years ago we see the first appearance in Asia.</a:t>
            </a:r>
          </a:p>
          <a:p>
            <a:r>
              <a:rPr lang="en-US" smtClean="0"/>
              <a:t>About 40 to 60 Thousand Years ago we see the first appearance of humans in Australia.</a:t>
            </a:r>
          </a:p>
          <a:p>
            <a:r>
              <a:rPr lang="en-US" smtClean="0"/>
              <a:t>About 45 Thousand Years ago we see the first appearance of humans in Europe.</a:t>
            </a:r>
          </a:p>
          <a:p>
            <a:r>
              <a:rPr lang="en-US" smtClean="0"/>
              <a:t>About 30 to 15 Thousand Years ago we see the first appearance of humans in North America.</a:t>
            </a:r>
          </a:p>
          <a:p>
            <a:r>
              <a:rPr lang="en-US" smtClean="0"/>
              <a:t>About 12,500 Years ago humans have migrated to the bottom of South America.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5630" y="0"/>
            <a:ext cx="7756263" cy="762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dirty="0" smtClean="0"/>
              <a:t>Map Activity Part 1</a:t>
            </a:r>
            <a:endParaRPr lang="en-US" sz="4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3" y="2252584"/>
            <a:ext cx="7706910" cy="460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4724400" y="40386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>
            <a:stCxn id="6" idx="0"/>
          </p:cNvCxnSpPr>
          <p:nvPr/>
        </p:nvCxnSpPr>
        <p:spPr>
          <a:xfrm rot="5400000" flipH="1" flipV="1">
            <a:off x="4724400" y="3657600"/>
            <a:ext cx="457200" cy="304800"/>
          </a:xfrm>
          <a:prstGeom prst="curved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543135" y="3614871"/>
            <a:ext cx="1128199" cy="1871529"/>
            <a:chOff x="6543135" y="3614871"/>
            <a:chExt cx="1128199" cy="1871529"/>
          </a:xfrm>
        </p:grpSpPr>
        <p:sp>
          <p:nvSpPr>
            <p:cNvPr id="20" name="Freeform 19"/>
            <p:cNvSpPr/>
            <p:nvPr/>
          </p:nvSpPr>
          <p:spPr>
            <a:xfrm>
              <a:off x="6543135" y="3614871"/>
              <a:ext cx="1128199" cy="1751789"/>
            </a:xfrm>
            <a:custGeom>
              <a:avLst/>
              <a:gdLst>
                <a:gd name="connsiteX0" fmla="*/ 242226 w 1128199"/>
                <a:gd name="connsiteY0" fmla="*/ 0 h 1751789"/>
                <a:gd name="connsiteX1" fmla="*/ 344775 w 1128199"/>
                <a:gd name="connsiteY1" fmla="*/ 307649 h 1751789"/>
                <a:gd name="connsiteX2" fmla="*/ 114039 w 1128199"/>
                <a:gd name="connsiteY2" fmla="*/ 418744 h 1751789"/>
                <a:gd name="connsiteX3" fmla="*/ 2944 w 1128199"/>
                <a:gd name="connsiteY3" fmla="*/ 777667 h 1751789"/>
                <a:gd name="connsiteX4" fmla="*/ 225134 w 1128199"/>
                <a:gd name="connsiteY4" fmla="*/ 1230594 h 1751789"/>
                <a:gd name="connsiteX5" fmla="*/ 643878 w 1128199"/>
                <a:gd name="connsiteY5" fmla="*/ 1273323 h 1751789"/>
                <a:gd name="connsiteX6" fmla="*/ 1062622 w 1128199"/>
                <a:gd name="connsiteY6" fmla="*/ 1469877 h 1751789"/>
                <a:gd name="connsiteX7" fmla="*/ 1122443 w 1128199"/>
                <a:gd name="connsiteY7" fmla="*/ 1717705 h 1751789"/>
                <a:gd name="connsiteX8" fmla="*/ 1122443 w 1128199"/>
                <a:gd name="connsiteY8" fmla="*/ 1743342 h 1751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199" h="1751789">
                  <a:moveTo>
                    <a:pt x="242226" y="0"/>
                  </a:moveTo>
                  <a:cubicBezTo>
                    <a:pt x="304183" y="118929"/>
                    <a:pt x="366140" y="237858"/>
                    <a:pt x="344775" y="307649"/>
                  </a:cubicBezTo>
                  <a:cubicBezTo>
                    <a:pt x="323410" y="377440"/>
                    <a:pt x="171011" y="340408"/>
                    <a:pt x="114039" y="418744"/>
                  </a:cubicBezTo>
                  <a:cubicBezTo>
                    <a:pt x="57067" y="497080"/>
                    <a:pt x="-15572" y="642359"/>
                    <a:pt x="2944" y="777667"/>
                  </a:cubicBezTo>
                  <a:cubicBezTo>
                    <a:pt x="21460" y="912975"/>
                    <a:pt x="118312" y="1147985"/>
                    <a:pt x="225134" y="1230594"/>
                  </a:cubicBezTo>
                  <a:cubicBezTo>
                    <a:pt x="331956" y="1313203"/>
                    <a:pt x="504297" y="1233442"/>
                    <a:pt x="643878" y="1273323"/>
                  </a:cubicBezTo>
                  <a:cubicBezTo>
                    <a:pt x="783459" y="1313204"/>
                    <a:pt x="982861" y="1395813"/>
                    <a:pt x="1062622" y="1469877"/>
                  </a:cubicBezTo>
                  <a:cubicBezTo>
                    <a:pt x="1142383" y="1543941"/>
                    <a:pt x="1112473" y="1672128"/>
                    <a:pt x="1122443" y="1717705"/>
                  </a:cubicBezTo>
                  <a:cubicBezTo>
                    <a:pt x="1132413" y="1763282"/>
                    <a:pt x="1127428" y="1753312"/>
                    <a:pt x="1122443" y="1743342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stCxn id="20" idx="7"/>
            </p:cNvCxnSpPr>
            <p:nvPr/>
          </p:nvCxnSpPr>
          <p:spPr>
            <a:xfrm>
              <a:off x="7665578" y="5332576"/>
              <a:ext cx="5756" cy="15382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161660" y="3498371"/>
            <a:ext cx="1696340" cy="540229"/>
            <a:chOff x="5161660" y="3498371"/>
            <a:chExt cx="1696340" cy="540229"/>
          </a:xfrm>
        </p:grpSpPr>
        <p:grpSp>
          <p:nvGrpSpPr>
            <p:cNvPr id="19" name="Group 18"/>
            <p:cNvGrpSpPr/>
            <p:nvPr/>
          </p:nvGrpSpPr>
          <p:grpSpPr>
            <a:xfrm>
              <a:off x="5161660" y="3498371"/>
              <a:ext cx="1696340" cy="204427"/>
              <a:chOff x="5161660" y="3498371"/>
              <a:chExt cx="1696340" cy="204427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5161660" y="3501546"/>
                <a:ext cx="1608309" cy="201252"/>
              </a:xfrm>
              <a:custGeom>
                <a:avLst/>
                <a:gdLst>
                  <a:gd name="connsiteX0" fmla="*/ 0 w 1608309"/>
                  <a:gd name="connsiteY0" fmla="*/ 113325 h 201252"/>
                  <a:gd name="connsiteX1" fmla="*/ 504202 w 1608309"/>
                  <a:gd name="connsiteY1" fmla="*/ 198783 h 201252"/>
                  <a:gd name="connsiteX2" fmla="*/ 1461331 w 1608309"/>
                  <a:gd name="connsiteY2" fmla="*/ 27867 h 201252"/>
                  <a:gd name="connsiteX3" fmla="*/ 1589518 w 1608309"/>
                  <a:gd name="connsiteY3" fmla="*/ 2230 h 20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8309" h="201252">
                    <a:moveTo>
                      <a:pt x="0" y="113325"/>
                    </a:moveTo>
                    <a:cubicBezTo>
                      <a:pt x="130323" y="163175"/>
                      <a:pt x="260647" y="213026"/>
                      <a:pt x="504202" y="198783"/>
                    </a:cubicBezTo>
                    <a:cubicBezTo>
                      <a:pt x="747757" y="184540"/>
                      <a:pt x="1280445" y="60626"/>
                      <a:pt x="1461331" y="27867"/>
                    </a:cubicBezTo>
                    <a:cubicBezTo>
                      <a:pt x="1642217" y="-4892"/>
                      <a:pt x="1615867" y="-1331"/>
                      <a:pt x="1589518" y="2230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V="1">
                <a:off x="6388969" y="3498371"/>
                <a:ext cx="469031" cy="7985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Curved Connector 24"/>
            <p:cNvCxnSpPr>
              <a:stCxn id="15" idx="1"/>
            </p:cNvCxnSpPr>
            <p:nvPr/>
          </p:nvCxnSpPr>
          <p:spPr>
            <a:xfrm>
              <a:off x="5665862" y="3700329"/>
              <a:ext cx="430138" cy="338271"/>
            </a:xfrm>
            <a:prstGeom prst="curvedConnector5">
              <a:avLst>
                <a:gd name="adj1" fmla="val 53146"/>
                <a:gd name="adj2" fmla="val 50365"/>
                <a:gd name="adj3" fmla="val 46854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267200" y="3230128"/>
            <a:ext cx="894460" cy="324922"/>
            <a:chOff x="4267200" y="3230128"/>
            <a:chExt cx="894460" cy="324922"/>
          </a:xfrm>
        </p:grpSpPr>
        <p:sp>
          <p:nvSpPr>
            <p:cNvPr id="30" name="Freeform 29"/>
            <p:cNvSpPr/>
            <p:nvPr/>
          </p:nvSpPr>
          <p:spPr>
            <a:xfrm>
              <a:off x="4659058" y="3281585"/>
              <a:ext cx="502602" cy="273465"/>
            </a:xfrm>
            <a:custGeom>
              <a:avLst/>
              <a:gdLst>
                <a:gd name="connsiteX0" fmla="*/ 502602 w 502602"/>
                <a:gd name="connsiteY0" fmla="*/ 273465 h 273465"/>
                <a:gd name="connsiteX1" fmla="*/ 425690 w 502602"/>
                <a:gd name="connsiteY1" fmla="*/ 76912 h 273465"/>
                <a:gd name="connsiteX2" fmla="*/ 306049 w 502602"/>
                <a:gd name="connsiteY2" fmla="*/ 0 h 273465"/>
                <a:gd name="connsiteX3" fmla="*/ 32583 w 502602"/>
                <a:gd name="connsiteY3" fmla="*/ 76912 h 273465"/>
                <a:gd name="connsiteX4" fmla="*/ 15492 w 502602"/>
                <a:gd name="connsiteY4" fmla="*/ 85458 h 27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602" h="273465">
                  <a:moveTo>
                    <a:pt x="502602" y="273465"/>
                  </a:moveTo>
                  <a:cubicBezTo>
                    <a:pt x="480525" y="197977"/>
                    <a:pt x="458449" y="122489"/>
                    <a:pt x="425690" y="76912"/>
                  </a:cubicBezTo>
                  <a:cubicBezTo>
                    <a:pt x="392931" y="31334"/>
                    <a:pt x="371567" y="0"/>
                    <a:pt x="306049" y="0"/>
                  </a:cubicBezTo>
                  <a:cubicBezTo>
                    <a:pt x="240531" y="0"/>
                    <a:pt x="81009" y="62669"/>
                    <a:pt x="32583" y="76912"/>
                  </a:cubicBezTo>
                  <a:cubicBezTo>
                    <a:pt x="-15843" y="91155"/>
                    <a:pt x="-176" y="88306"/>
                    <a:pt x="15492" y="85458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345185" y="3230128"/>
              <a:ext cx="594251" cy="51457"/>
            </a:xfrm>
            <a:custGeom>
              <a:avLst/>
              <a:gdLst>
                <a:gd name="connsiteX0" fmla="*/ 594251 w 594251"/>
                <a:gd name="connsiteY0" fmla="*/ 51457 h 51457"/>
                <a:gd name="connsiteX1" fmla="*/ 115687 w 594251"/>
                <a:gd name="connsiteY1" fmla="*/ 182 h 51457"/>
                <a:gd name="connsiteX2" fmla="*/ 13137 w 594251"/>
                <a:gd name="connsiteY2" fmla="*/ 34365 h 51457"/>
                <a:gd name="connsiteX3" fmla="*/ 4592 w 594251"/>
                <a:gd name="connsiteY3" fmla="*/ 34365 h 5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251" h="51457">
                  <a:moveTo>
                    <a:pt x="594251" y="51457"/>
                  </a:moveTo>
                  <a:cubicBezTo>
                    <a:pt x="403395" y="27244"/>
                    <a:pt x="212539" y="3031"/>
                    <a:pt x="115687" y="182"/>
                  </a:cubicBezTo>
                  <a:cubicBezTo>
                    <a:pt x="18835" y="-2667"/>
                    <a:pt x="31653" y="28668"/>
                    <a:pt x="13137" y="34365"/>
                  </a:cubicBezTo>
                  <a:cubicBezTo>
                    <a:pt x="-5379" y="40062"/>
                    <a:pt x="-394" y="37213"/>
                    <a:pt x="4592" y="34365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>
              <a:stCxn id="31" idx="1"/>
            </p:cNvCxnSpPr>
            <p:nvPr/>
          </p:nvCxnSpPr>
          <p:spPr>
            <a:xfrm flipH="1">
              <a:off x="4267200" y="3230310"/>
              <a:ext cx="193672" cy="512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4530728" y="3355648"/>
              <a:ext cx="193672" cy="512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008404" y="2785929"/>
            <a:ext cx="6947731" cy="1024071"/>
            <a:chOff x="1008404" y="2785929"/>
            <a:chExt cx="6947731" cy="1024071"/>
          </a:xfrm>
        </p:grpSpPr>
        <p:grpSp>
          <p:nvGrpSpPr>
            <p:cNvPr id="42" name="Group 41"/>
            <p:cNvGrpSpPr/>
            <p:nvPr/>
          </p:nvGrpSpPr>
          <p:grpSpPr>
            <a:xfrm>
              <a:off x="1008404" y="2785929"/>
              <a:ext cx="6947731" cy="914400"/>
              <a:chOff x="1008404" y="2785929"/>
              <a:chExt cx="6947731" cy="914400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6882428" y="2889447"/>
                <a:ext cx="1073707" cy="571600"/>
              </a:xfrm>
              <a:custGeom>
                <a:avLst/>
                <a:gdLst>
                  <a:gd name="connsiteX0" fmla="*/ 22574 w 1073707"/>
                  <a:gd name="connsiteY0" fmla="*/ 571600 h 571600"/>
                  <a:gd name="connsiteX1" fmla="*/ 108032 w 1073707"/>
                  <a:gd name="connsiteY1" fmla="*/ 503233 h 571600"/>
                  <a:gd name="connsiteX2" fmla="*/ 236219 w 1073707"/>
                  <a:gd name="connsiteY2" fmla="*/ 451959 h 571600"/>
                  <a:gd name="connsiteX3" fmla="*/ 22574 w 1073707"/>
                  <a:gd name="connsiteY3" fmla="*/ 281043 h 571600"/>
                  <a:gd name="connsiteX4" fmla="*/ 125123 w 1073707"/>
                  <a:gd name="connsiteY4" fmla="*/ 24669 h 571600"/>
                  <a:gd name="connsiteX5" fmla="*/ 1073707 w 1073707"/>
                  <a:gd name="connsiteY5" fmla="*/ 24669 h 5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3707" h="571600">
                    <a:moveTo>
                      <a:pt x="22574" y="571600"/>
                    </a:moveTo>
                    <a:cubicBezTo>
                      <a:pt x="47499" y="547386"/>
                      <a:pt x="72425" y="523173"/>
                      <a:pt x="108032" y="503233"/>
                    </a:cubicBezTo>
                    <a:cubicBezTo>
                      <a:pt x="143639" y="483293"/>
                      <a:pt x="250462" y="488991"/>
                      <a:pt x="236219" y="451959"/>
                    </a:cubicBezTo>
                    <a:cubicBezTo>
                      <a:pt x="221976" y="414927"/>
                      <a:pt x="41090" y="352258"/>
                      <a:pt x="22574" y="281043"/>
                    </a:cubicBezTo>
                    <a:cubicBezTo>
                      <a:pt x="4058" y="209828"/>
                      <a:pt x="-50066" y="67398"/>
                      <a:pt x="125123" y="24669"/>
                    </a:cubicBezTo>
                    <a:cubicBezTo>
                      <a:pt x="300312" y="-18060"/>
                      <a:pt x="687009" y="3304"/>
                      <a:pt x="1073707" y="24669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1008404" y="2785929"/>
                <a:ext cx="556820" cy="828043"/>
              </a:xfrm>
              <a:custGeom>
                <a:avLst/>
                <a:gdLst>
                  <a:gd name="connsiteX0" fmla="*/ 0 w 556820"/>
                  <a:gd name="connsiteY0" fmla="*/ 0 h 828043"/>
                  <a:gd name="connsiteX1" fmla="*/ 504202 w 556820"/>
                  <a:gd name="connsiteY1" fmla="*/ 179462 h 828043"/>
                  <a:gd name="connsiteX2" fmla="*/ 538385 w 556820"/>
                  <a:gd name="connsiteY2" fmla="*/ 675118 h 828043"/>
                  <a:gd name="connsiteX3" fmla="*/ 478564 w 556820"/>
                  <a:gd name="connsiteY3" fmla="*/ 820396 h 828043"/>
                  <a:gd name="connsiteX4" fmla="*/ 504202 w 556820"/>
                  <a:gd name="connsiteY4" fmla="*/ 794759 h 828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820" h="828043">
                    <a:moveTo>
                      <a:pt x="0" y="0"/>
                    </a:moveTo>
                    <a:cubicBezTo>
                      <a:pt x="207235" y="33471"/>
                      <a:pt x="414471" y="66942"/>
                      <a:pt x="504202" y="179462"/>
                    </a:cubicBezTo>
                    <a:cubicBezTo>
                      <a:pt x="593933" y="291982"/>
                      <a:pt x="542658" y="568296"/>
                      <a:pt x="538385" y="675118"/>
                    </a:cubicBezTo>
                    <a:cubicBezTo>
                      <a:pt x="534112" y="781940"/>
                      <a:pt x="484261" y="800456"/>
                      <a:pt x="478564" y="820396"/>
                    </a:cubicBezTo>
                    <a:cubicBezTo>
                      <a:pt x="472867" y="840336"/>
                      <a:pt x="488534" y="817547"/>
                      <a:pt x="504202" y="794759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Arrow Connector 40"/>
              <p:cNvCxnSpPr>
                <a:stCxn id="39" idx="4"/>
              </p:cNvCxnSpPr>
              <p:nvPr/>
            </p:nvCxnSpPr>
            <p:spPr>
              <a:xfrm flipH="1">
                <a:off x="1447800" y="3580688"/>
                <a:ext cx="64806" cy="119641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Freeform 42"/>
            <p:cNvSpPr/>
            <p:nvPr/>
          </p:nvSpPr>
          <p:spPr>
            <a:xfrm>
              <a:off x="1545841" y="3372739"/>
              <a:ext cx="784316" cy="333286"/>
            </a:xfrm>
            <a:custGeom>
              <a:avLst/>
              <a:gdLst>
                <a:gd name="connsiteX0" fmla="*/ 0 w 784316"/>
                <a:gd name="connsiteY0" fmla="*/ 0 h 333286"/>
                <a:gd name="connsiteX1" fmla="*/ 564022 w 784316"/>
                <a:gd name="connsiteY1" fmla="*/ 170916 h 333286"/>
                <a:gd name="connsiteX2" fmla="*/ 777667 w 784316"/>
                <a:gd name="connsiteY2" fmla="*/ 188007 h 333286"/>
                <a:gd name="connsiteX3" fmla="*/ 709301 w 784316"/>
                <a:gd name="connsiteY3" fmla="*/ 333286 h 33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4316" h="333286">
                  <a:moveTo>
                    <a:pt x="0" y="0"/>
                  </a:moveTo>
                  <a:cubicBezTo>
                    <a:pt x="217205" y="69791"/>
                    <a:pt x="434411" y="139582"/>
                    <a:pt x="564022" y="170916"/>
                  </a:cubicBezTo>
                  <a:cubicBezTo>
                    <a:pt x="693633" y="202251"/>
                    <a:pt x="753454" y="160945"/>
                    <a:pt x="777667" y="188007"/>
                  </a:cubicBezTo>
                  <a:cubicBezTo>
                    <a:pt x="801880" y="215069"/>
                    <a:pt x="755590" y="274177"/>
                    <a:pt x="709301" y="333286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>
              <a:stCxn id="43" idx="3"/>
            </p:cNvCxnSpPr>
            <p:nvPr/>
          </p:nvCxnSpPr>
          <p:spPr>
            <a:xfrm flipH="1">
              <a:off x="2209800" y="3706025"/>
              <a:ext cx="45342" cy="1039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538243" y="3708875"/>
            <a:ext cx="1572857" cy="2310925"/>
            <a:chOff x="1538243" y="3708875"/>
            <a:chExt cx="1572857" cy="2310925"/>
          </a:xfrm>
        </p:grpSpPr>
        <p:grpSp>
          <p:nvGrpSpPr>
            <p:cNvPr id="51" name="Group 50"/>
            <p:cNvGrpSpPr/>
            <p:nvPr/>
          </p:nvGrpSpPr>
          <p:grpSpPr>
            <a:xfrm>
              <a:off x="1538243" y="3708875"/>
              <a:ext cx="1204957" cy="2310925"/>
              <a:chOff x="1538243" y="3708875"/>
              <a:chExt cx="1204957" cy="2310925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1538243" y="3708875"/>
                <a:ext cx="1137878" cy="2245465"/>
              </a:xfrm>
              <a:custGeom>
                <a:avLst/>
                <a:gdLst>
                  <a:gd name="connsiteX0" fmla="*/ 0 w 1137878"/>
                  <a:gd name="connsiteY0" fmla="*/ 0 h 2245465"/>
                  <a:gd name="connsiteX1" fmla="*/ 213645 w 1137878"/>
                  <a:gd name="connsiteY1" fmla="*/ 410198 h 2245465"/>
                  <a:gd name="connsiteX2" fmla="*/ 512748 w 1137878"/>
                  <a:gd name="connsiteY2" fmla="*/ 529839 h 2245465"/>
                  <a:gd name="connsiteX3" fmla="*/ 589660 w 1137878"/>
                  <a:gd name="connsiteY3" fmla="*/ 649480 h 2245465"/>
                  <a:gd name="connsiteX4" fmla="*/ 803305 w 1137878"/>
                  <a:gd name="connsiteY4" fmla="*/ 734938 h 2245465"/>
                  <a:gd name="connsiteX5" fmla="*/ 717847 w 1137878"/>
                  <a:gd name="connsiteY5" fmla="*/ 1059678 h 2245465"/>
                  <a:gd name="connsiteX6" fmla="*/ 974221 w 1137878"/>
                  <a:gd name="connsiteY6" fmla="*/ 1418602 h 2245465"/>
                  <a:gd name="connsiteX7" fmla="*/ 1008404 w 1137878"/>
                  <a:gd name="connsiteY7" fmla="*/ 2008261 h 2245465"/>
                  <a:gd name="connsiteX8" fmla="*/ 1119499 w 1137878"/>
                  <a:gd name="connsiteY8" fmla="*/ 2221906 h 2245465"/>
                  <a:gd name="connsiteX9" fmla="*/ 1136591 w 1137878"/>
                  <a:gd name="connsiteY9" fmla="*/ 2230452 h 2245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7878" h="2245465">
                    <a:moveTo>
                      <a:pt x="0" y="0"/>
                    </a:moveTo>
                    <a:cubicBezTo>
                      <a:pt x="64093" y="160946"/>
                      <a:pt x="128187" y="321892"/>
                      <a:pt x="213645" y="410198"/>
                    </a:cubicBezTo>
                    <a:cubicBezTo>
                      <a:pt x="299103" y="498505"/>
                      <a:pt x="450079" y="489959"/>
                      <a:pt x="512748" y="529839"/>
                    </a:cubicBezTo>
                    <a:cubicBezTo>
                      <a:pt x="575417" y="569719"/>
                      <a:pt x="541234" y="615297"/>
                      <a:pt x="589660" y="649480"/>
                    </a:cubicBezTo>
                    <a:cubicBezTo>
                      <a:pt x="638086" y="683663"/>
                      <a:pt x="781941" y="666572"/>
                      <a:pt x="803305" y="734938"/>
                    </a:cubicBezTo>
                    <a:cubicBezTo>
                      <a:pt x="824669" y="803304"/>
                      <a:pt x="689361" y="945734"/>
                      <a:pt x="717847" y="1059678"/>
                    </a:cubicBezTo>
                    <a:cubicBezTo>
                      <a:pt x="746333" y="1173622"/>
                      <a:pt x="925795" y="1260505"/>
                      <a:pt x="974221" y="1418602"/>
                    </a:cubicBezTo>
                    <a:cubicBezTo>
                      <a:pt x="1022647" y="1576699"/>
                      <a:pt x="984191" y="1874377"/>
                      <a:pt x="1008404" y="2008261"/>
                    </a:cubicBezTo>
                    <a:cubicBezTo>
                      <a:pt x="1032617" y="2142145"/>
                      <a:pt x="1098135" y="2184874"/>
                      <a:pt x="1119499" y="2221906"/>
                    </a:cubicBezTo>
                    <a:cubicBezTo>
                      <a:pt x="1140863" y="2258938"/>
                      <a:pt x="1138727" y="2244695"/>
                      <a:pt x="1136591" y="2230452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Arrow Connector 49"/>
              <p:cNvCxnSpPr>
                <a:stCxn id="48" idx="8"/>
              </p:cNvCxnSpPr>
              <p:nvPr/>
            </p:nvCxnSpPr>
            <p:spPr>
              <a:xfrm>
                <a:off x="2657742" y="5930781"/>
                <a:ext cx="85458" cy="8901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Freeform 51"/>
            <p:cNvSpPr/>
            <p:nvPr/>
          </p:nvSpPr>
          <p:spPr>
            <a:xfrm>
              <a:off x="2344546" y="4484938"/>
              <a:ext cx="626392" cy="349411"/>
            </a:xfrm>
            <a:custGeom>
              <a:avLst/>
              <a:gdLst>
                <a:gd name="connsiteX0" fmla="*/ 0 w 626392"/>
                <a:gd name="connsiteY0" fmla="*/ 179 h 349411"/>
                <a:gd name="connsiteX1" fmla="*/ 376015 w 626392"/>
                <a:gd name="connsiteY1" fmla="*/ 42908 h 349411"/>
                <a:gd name="connsiteX2" fmla="*/ 478565 w 626392"/>
                <a:gd name="connsiteY2" fmla="*/ 265099 h 349411"/>
                <a:gd name="connsiteX3" fmla="*/ 606751 w 626392"/>
                <a:gd name="connsiteY3" fmla="*/ 342011 h 349411"/>
                <a:gd name="connsiteX4" fmla="*/ 623843 w 626392"/>
                <a:gd name="connsiteY4" fmla="*/ 342011 h 34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392" h="349411">
                  <a:moveTo>
                    <a:pt x="0" y="179"/>
                  </a:moveTo>
                  <a:cubicBezTo>
                    <a:pt x="148127" y="-533"/>
                    <a:pt x="296254" y="-1245"/>
                    <a:pt x="376015" y="42908"/>
                  </a:cubicBezTo>
                  <a:cubicBezTo>
                    <a:pt x="455776" y="87061"/>
                    <a:pt x="440109" y="215249"/>
                    <a:pt x="478565" y="265099"/>
                  </a:cubicBezTo>
                  <a:cubicBezTo>
                    <a:pt x="517021" y="314950"/>
                    <a:pt x="582538" y="329192"/>
                    <a:pt x="606751" y="342011"/>
                  </a:cubicBezTo>
                  <a:cubicBezTo>
                    <a:pt x="630964" y="354830"/>
                    <a:pt x="627403" y="348420"/>
                    <a:pt x="623843" y="342011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2955289" y="4840758"/>
              <a:ext cx="155811" cy="4985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514600" y="2794103"/>
            <a:ext cx="1732660" cy="561545"/>
            <a:chOff x="2514600" y="2794103"/>
            <a:chExt cx="1732660" cy="561545"/>
          </a:xfrm>
        </p:grpSpPr>
        <p:sp>
          <p:nvSpPr>
            <p:cNvPr id="56" name="Freeform 55"/>
            <p:cNvSpPr/>
            <p:nvPr/>
          </p:nvSpPr>
          <p:spPr>
            <a:xfrm>
              <a:off x="2629779" y="2794103"/>
              <a:ext cx="1617481" cy="478936"/>
            </a:xfrm>
            <a:custGeom>
              <a:avLst/>
              <a:gdLst>
                <a:gd name="connsiteX0" fmla="*/ 1617481 w 1617481"/>
                <a:gd name="connsiteY0" fmla="*/ 478936 h 478936"/>
                <a:gd name="connsiteX1" fmla="*/ 1480748 w 1617481"/>
                <a:gd name="connsiteY1" fmla="*/ 256746 h 478936"/>
                <a:gd name="connsiteX2" fmla="*/ 1241466 w 1617481"/>
                <a:gd name="connsiteY2" fmla="*/ 94376 h 478936"/>
                <a:gd name="connsiteX3" fmla="*/ 788539 w 1617481"/>
                <a:gd name="connsiteY3" fmla="*/ 8918 h 478936"/>
                <a:gd name="connsiteX4" fmla="*/ 121967 w 1617481"/>
                <a:gd name="connsiteY4" fmla="*/ 308020 h 478936"/>
                <a:gd name="connsiteX5" fmla="*/ 2326 w 1617481"/>
                <a:gd name="connsiteY5" fmla="*/ 436207 h 47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7481" h="478936">
                  <a:moveTo>
                    <a:pt x="1617481" y="478936"/>
                  </a:moveTo>
                  <a:cubicBezTo>
                    <a:pt x="1580449" y="399887"/>
                    <a:pt x="1543417" y="320839"/>
                    <a:pt x="1480748" y="256746"/>
                  </a:cubicBezTo>
                  <a:cubicBezTo>
                    <a:pt x="1418079" y="192653"/>
                    <a:pt x="1356834" y="135681"/>
                    <a:pt x="1241466" y="94376"/>
                  </a:cubicBezTo>
                  <a:cubicBezTo>
                    <a:pt x="1126098" y="53071"/>
                    <a:pt x="975122" y="-26689"/>
                    <a:pt x="788539" y="8918"/>
                  </a:cubicBezTo>
                  <a:cubicBezTo>
                    <a:pt x="601956" y="44525"/>
                    <a:pt x="253002" y="236805"/>
                    <a:pt x="121967" y="308020"/>
                  </a:cubicBezTo>
                  <a:cubicBezTo>
                    <a:pt x="-9069" y="379235"/>
                    <a:pt x="-3372" y="407721"/>
                    <a:pt x="2326" y="436207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Arrow Connector 57"/>
            <p:cNvCxnSpPr>
              <a:stCxn id="56" idx="5"/>
            </p:cNvCxnSpPr>
            <p:nvPr/>
          </p:nvCxnSpPr>
          <p:spPr>
            <a:xfrm flipH="1">
              <a:off x="2514600" y="3230310"/>
              <a:ext cx="117505" cy="12533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973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Mediterranean Empires</a:t>
            </a:r>
            <a:endParaRPr lang="en-US" dirty="0"/>
          </a:p>
        </p:txBody>
      </p:sp>
      <p:pic>
        <p:nvPicPr>
          <p:cNvPr id="6146" name="Picture 2" descr="Image result for phoenicia ma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7" y="2362200"/>
            <a:ext cx="884272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4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56263" cy="1054250"/>
          </a:xfrm>
        </p:spPr>
        <p:txBody>
          <a:bodyPr/>
          <a:lstStyle/>
          <a:p>
            <a:r>
              <a:rPr lang="en-US" dirty="0"/>
              <a:t>Mediterranean Empires</a:t>
            </a:r>
          </a:p>
        </p:txBody>
      </p:sp>
      <p:pic>
        <p:nvPicPr>
          <p:cNvPr id="7170" name="Picture 2" descr="Image result for ancient greece ma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772400" cy="595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2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Mediterranean Empires</a:t>
            </a:r>
          </a:p>
        </p:txBody>
      </p:sp>
      <p:pic>
        <p:nvPicPr>
          <p:cNvPr id="8194" name="Picture 2" descr="Image result for Hellenistic empire ma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763000" cy="419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9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Mediterranean Empires</a:t>
            </a:r>
          </a:p>
        </p:txBody>
      </p:sp>
      <p:pic>
        <p:nvPicPr>
          <p:cNvPr id="9218" name="Picture 2" descr="Image result for Roman Empir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3" y="1524000"/>
            <a:ext cx="8531225" cy="51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782"/>
            <a:ext cx="9144000" cy="1054250"/>
          </a:xfrm>
        </p:spPr>
        <p:txBody>
          <a:bodyPr/>
          <a:lstStyle/>
          <a:p>
            <a:r>
              <a:rPr lang="en-US" dirty="0" smtClean="0"/>
              <a:t>Empires in the Americas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90"/>
          <a:stretch/>
        </p:blipFill>
        <p:spPr bwMode="auto">
          <a:xfrm>
            <a:off x="152400" y="990600"/>
            <a:ext cx="6262255" cy="578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r="30509"/>
          <a:stretch/>
        </p:blipFill>
        <p:spPr bwMode="auto">
          <a:xfrm>
            <a:off x="6650181" y="1066800"/>
            <a:ext cx="2493819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9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54250"/>
          </a:xfrm>
        </p:spPr>
        <p:txBody>
          <a:bodyPr/>
          <a:lstStyle/>
          <a:p>
            <a:pPr algn="r"/>
            <a:r>
              <a:rPr lang="en-US" sz="4800" dirty="0" smtClean="0"/>
              <a:t>Map Activity Part 2</a:t>
            </a:r>
            <a:endParaRPr lang="en-US" sz="4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9910" y="914399"/>
            <a:ext cx="4542090" cy="12954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Mesopotamia</a:t>
            </a:r>
          </a:p>
          <a:p>
            <a:r>
              <a:rPr lang="en-US" sz="1800" dirty="0" smtClean="0"/>
              <a:t>Egypt</a:t>
            </a:r>
          </a:p>
          <a:p>
            <a:r>
              <a:rPr lang="en-US" sz="1800" dirty="0" smtClean="0"/>
              <a:t>The Indus Valley</a:t>
            </a:r>
          </a:p>
          <a:p>
            <a:r>
              <a:rPr lang="en-US" sz="1800" dirty="0" smtClean="0"/>
              <a:t>China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0" y="914400"/>
            <a:ext cx="4572000" cy="129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Sub Saharan Africa</a:t>
            </a:r>
          </a:p>
          <a:p>
            <a:r>
              <a:rPr lang="en-US" sz="1800" dirty="0" smtClean="0"/>
              <a:t>Mesoamerica</a:t>
            </a:r>
          </a:p>
          <a:p>
            <a:r>
              <a:rPr lang="en-US" sz="1800" dirty="0" smtClean="0"/>
              <a:t>The Andes of South America</a:t>
            </a:r>
            <a:endParaRPr lang="en-US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2" y="2209800"/>
            <a:ext cx="770572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>
          <a:xfrm>
            <a:off x="5067505" y="3623190"/>
            <a:ext cx="410662" cy="196807"/>
          </a:xfrm>
          <a:custGeom>
            <a:avLst/>
            <a:gdLst>
              <a:gd name="connsiteX0" fmla="*/ 25788 w 410662"/>
              <a:gd name="connsiteY0" fmla="*/ 85685 h 196807"/>
              <a:gd name="connsiteX1" fmla="*/ 51426 w 410662"/>
              <a:gd name="connsiteY1" fmla="*/ 227 h 196807"/>
              <a:gd name="connsiteX2" fmla="*/ 401803 w 410662"/>
              <a:gd name="connsiteY2" fmla="*/ 111322 h 196807"/>
              <a:gd name="connsiteX3" fmla="*/ 282162 w 410662"/>
              <a:gd name="connsiteY3" fmla="*/ 196780 h 196807"/>
              <a:gd name="connsiteX4" fmla="*/ 25788 w 410662"/>
              <a:gd name="connsiteY4" fmla="*/ 85685 h 1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662" h="196807">
                <a:moveTo>
                  <a:pt x="25788" y="85685"/>
                </a:moveTo>
                <a:cubicBezTo>
                  <a:pt x="-12668" y="52926"/>
                  <a:pt x="-11243" y="-4046"/>
                  <a:pt x="51426" y="227"/>
                </a:cubicBezTo>
                <a:cubicBezTo>
                  <a:pt x="114095" y="4500"/>
                  <a:pt x="363347" y="78563"/>
                  <a:pt x="401803" y="111322"/>
                </a:cubicBezTo>
                <a:cubicBezTo>
                  <a:pt x="440259" y="144081"/>
                  <a:pt x="344831" y="198204"/>
                  <a:pt x="282162" y="196780"/>
                </a:cubicBezTo>
                <a:cubicBezTo>
                  <a:pt x="219493" y="195356"/>
                  <a:pt x="64244" y="118444"/>
                  <a:pt x="25788" y="8568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935953" y="3696971"/>
            <a:ext cx="82588" cy="447201"/>
          </a:xfrm>
          <a:custGeom>
            <a:avLst/>
            <a:gdLst>
              <a:gd name="connsiteX0" fmla="*/ 3516 w 82588"/>
              <a:gd name="connsiteY0" fmla="*/ 37541 h 447201"/>
              <a:gd name="connsiteX1" fmla="*/ 12062 w 82588"/>
              <a:gd name="connsiteY1" fmla="*/ 405010 h 447201"/>
              <a:gd name="connsiteX2" fmla="*/ 3516 w 82588"/>
              <a:gd name="connsiteY2" fmla="*/ 413556 h 447201"/>
              <a:gd name="connsiteX3" fmla="*/ 80428 w 82588"/>
              <a:gd name="connsiteY3" fmla="*/ 422102 h 447201"/>
              <a:gd name="connsiteX4" fmla="*/ 54791 w 82588"/>
              <a:gd name="connsiteY4" fmla="*/ 54633 h 447201"/>
              <a:gd name="connsiteX5" fmla="*/ 3516 w 82588"/>
              <a:gd name="connsiteY5" fmla="*/ 37541 h 44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88" h="447201">
                <a:moveTo>
                  <a:pt x="3516" y="37541"/>
                </a:moveTo>
                <a:cubicBezTo>
                  <a:pt x="-3606" y="95937"/>
                  <a:pt x="12062" y="342341"/>
                  <a:pt x="12062" y="405010"/>
                </a:cubicBezTo>
                <a:cubicBezTo>
                  <a:pt x="12062" y="467679"/>
                  <a:pt x="-7878" y="410707"/>
                  <a:pt x="3516" y="413556"/>
                </a:cubicBezTo>
                <a:cubicBezTo>
                  <a:pt x="14910" y="416405"/>
                  <a:pt x="71882" y="481922"/>
                  <a:pt x="80428" y="422102"/>
                </a:cubicBezTo>
                <a:cubicBezTo>
                  <a:pt x="88974" y="362282"/>
                  <a:pt x="70458" y="117302"/>
                  <a:pt x="54791" y="54633"/>
                </a:cubicBezTo>
                <a:cubicBezTo>
                  <a:pt x="39124" y="-8036"/>
                  <a:pt x="10638" y="-20855"/>
                  <a:pt x="3516" y="37541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012669" y="4022482"/>
            <a:ext cx="177390" cy="144794"/>
          </a:xfrm>
          <a:custGeom>
            <a:avLst/>
            <a:gdLst>
              <a:gd name="connsiteX0" fmla="*/ 4138 w 177390"/>
              <a:gd name="connsiteY0" fmla="*/ 105137 h 144794"/>
              <a:gd name="connsiteX1" fmla="*/ 38322 w 177390"/>
              <a:gd name="connsiteY1" fmla="*/ 53862 h 144794"/>
              <a:gd name="connsiteX2" fmla="*/ 175054 w 177390"/>
              <a:gd name="connsiteY2" fmla="*/ 2587 h 144794"/>
              <a:gd name="connsiteX3" fmla="*/ 115234 w 177390"/>
              <a:gd name="connsiteY3" fmla="*/ 139320 h 144794"/>
              <a:gd name="connsiteX4" fmla="*/ 4138 w 177390"/>
              <a:gd name="connsiteY4" fmla="*/ 105137 h 14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390" h="144794">
                <a:moveTo>
                  <a:pt x="4138" y="105137"/>
                </a:moveTo>
                <a:cubicBezTo>
                  <a:pt x="-8681" y="90894"/>
                  <a:pt x="9836" y="70954"/>
                  <a:pt x="38322" y="53862"/>
                </a:cubicBezTo>
                <a:cubicBezTo>
                  <a:pt x="66808" y="36770"/>
                  <a:pt x="162235" y="-11656"/>
                  <a:pt x="175054" y="2587"/>
                </a:cubicBezTo>
                <a:cubicBezTo>
                  <a:pt x="187873" y="16830"/>
                  <a:pt x="145144" y="119380"/>
                  <a:pt x="115234" y="139320"/>
                </a:cubicBezTo>
                <a:cubicBezTo>
                  <a:pt x="85324" y="159260"/>
                  <a:pt x="16957" y="119380"/>
                  <a:pt x="4138" y="105137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310767" y="4533797"/>
            <a:ext cx="177878" cy="411341"/>
          </a:xfrm>
          <a:custGeom>
            <a:avLst/>
            <a:gdLst>
              <a:gd name="connsiteX0" fmla="*/ 22235 w 177878"/>
              <a:gd name="connsiteY0" fmla="*/ 72386 h 411341"/>
              <a:gd name="connsiteX1" fmla="*/ 82055 w 177878"/>
              <a:gd name="connsiteY1" fmla="*/ 12566 h 411341"/>
              <a:gd name="connsiteX2" fmla="*/ 176059 w 177878"/>
              <a:gd name="connsiteY2" fmla="*/ 320214 h 411341"/>
              <a:gd name="connsiteX3" fmla="*/ 133330 w 177878"/>
              <a:gd name="connsiteY3" fmla="*/ 405672 h 411341"/>
              <a:gd name="connsiteX4" fmla="*/ 5143 w 177878"/>
              <a:gd name="connsiteY4" fmla="*/ 192027 h 411341"/>
              <a:gd name="connsiteX5" fmla="*/ 22235 w 177878"/>
              <a:gd name="connsiteY5" fmla="*/ 72386 h 41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878" h="411341">
                <a:moveTo>
                  <a:pt x="22235" y="72386"/>
                </a:moveTo>
                <a:cubicBezTo>
                  <a:pt x="35054" y="42476"/>
                  <a:pt x="56418" y="-28739"/>
                  <a:pt x="82055" y="12566"/>
                </a:cubicBezTo>
                <a:cubicBezTo>
                  <a:pt x="107692" y="53871"/>
                  <a:pt x="167513" y="254696"/>
                  <a:pt x="176059" y="320214"/>
                </a:cubicBezTo>
                <a:cubicBezTo>
                  <a:pt x="184605" y="385732"/>
                  <a:pt x="161816" y="427037"/>
                  <a:pt x="133330" y="405672"/>
                </a:cubicBezTo>
                <a:cubicBezTo>
                  <a:pt x="104844" y="384308"/>
                  <a:pt x="19386" y="254696"/>
                  <a:pt x="5143" y="192027"/>
                </a:cubicBezTo>
                <a:cubicBezTo>
                  <a:pt x="-9100" y="129358"/>
                  <a:pt x="9416" y="102296"/>
                  <a:pt x="22235" y="72386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554973" y="3451306"/>
            <a:ext cx="418395" cy="112290"/>
          </a:xfrm>
          <a:custGeom>
            <a:avLst/>
            <a:gdLst>
              <a:gd name="connsiteX0" fmla="*/ 418395 w 418395"/>
              <a:gd name="connsiteY0" fmla="*/ 26832 h 112290"/>
              <a:gd name="connsiteX1" fmla="*/ 50926 w 418395"/>
              <a:gd name="connsiteY1" fmla="*/ 1195 h 112290"/>
              <a:gd name="connsiteX2" fmla="*/ 42380 w 418395"/>
              <a:gd name="connsiteY2" fmla="*/ 61015 h 112290"/>
              <a:gd name="connsiteX3" fmla="*/ 418395 w 418395"/>
              <a:gd name="connsiteY3" fmla="*/ 112290 h 11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395" h="112290">
                <a:moveTo>
                  <a:pt x="418395" y="26832"/>
                </a:moveTo>
                <a:cubicBezTo>
                  <a:pt x="265995" y="11165"/>
                  <a:pt x="113595" y="-4502"/>
                  <a:pt x="50926" y="1195"/>
                </a:cubicBezTo>
                <a:cubicBezTo>
                  <a:pt x="-11743" y="6892"/>
                  <a:pt x="-18865" y="42499"/>
                  <a:pt x="42380" y="61015"/>
                </a:cubicBezTo>
                <a:cubicBezTo>
                  <a:pt x="103625" y="79531"/>
                  <a:pt x="261010" y="95910"/>
                  <a:pt x="418395" y="112290"/>
                </a:cubicBezTo>
              </a:path>
            </a:pathLst>
          </a:cu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897625" y="3791953"/>
            <a:ext cx="188142" cy="197191"/>
          </a:xfrm>
          <a:custGeom>
            <a:avLst/>
            <a:gdLst>
              <a:gd name="connsiteX0" fmla="*/ 7519 w 188142"/>
              <a:gd name="connsiteY0" fmla="*/ 139112 h 197191"/>
              <a:gd name="connsiteX1" fmla="*/ 24611 w 188142"/>
              <a:gd name="connsiteY1" fmla="*/ 87838 h 197191"/>
              <a:gd name="connsiteX2" fmla="*/ 186981 w 188142"/>
              <a:gd name="connsiteY2" fmla="*/ 2380 h 197191"/>
              <a:gd name="connsiteX3" fmla="*/ 92977 w 188142"/>
              <a:gd name="connsiteY3" fmla="*/ 190387 h 197191"/>
              <a:gd name="connsiteX4" fmla="*/ 7519 w 188142"/>
              <a:gd name="connsiteY4" fmla="*/ 139112 h 19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42" h="197191">
                <a:moveTo>
                  <a:pt x="7519" y="139112"/>
                </a:moveTo>
                <a:cubicBezTo>
                  <a:pt x="-3875" y="122021"/>
                  <a:pt x="-5299" y="110627"/>
                  <a:pt x="24611" y="87838"/>
                </a:cubicBezTo>
                <a:cubicBezTo>
                  <a:pt x="54521" y="65049"/>
                  <a:pt x="175587" y="-14711"/>
                  <a:pt x="186981" y="2380"/>
                </a:cubicBezTo>
                <a:cubicBezTo>
                  <a:pt x="198375" y="19471"/>
                  <a:pt x="122887" y="163325"/>
                  <a:pt x="92977" y="190387"/>
                </a:cubicBezTo>
                <a:cubicBezTo>
                  <a:pt x="63067" y="217449"/>
                  <a:pt x="18913" y="156203"/>
                  <a:pt x="7519" y="13911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930112" y="4083847"/>
            <a:ext cx="487890" cy="142186"/>
          </a:xfrm>
          <a:custGeom>
            <a:avLst/>
            <a:gdLst>
              <a:gd name="connsiteX0" fmla="*/ 953 w 487890"/>
              <a:gd name="connsiteY0" fmla="*/ 69409 h 142186"/>
              <a:gd name="connsiteX1" fmla="*/ 137686 w 487890"/>
              <a:gd name="connsiteY1" fmla="*/ 1043 h 142186"/>
              <a:gd name="connsiteX2" fmla="*/ 462426 w 487890"/>
              <a:gd name="connsiteY2" fmla="*/ 35226 h 142186"/>
              <a:gd name="connsiteX3" fmla="*/ 436789 w 487890"/>
              <a:gd name="connsiteY3" fmla="*/ 129230 h 142186"/>
              <a:gd name="connsiteX4" fmla="*/ 197507 w 487890"/>
              <a:gd name="connsiteY4" fmla="*/ 137775 h 142186"/>
              <a:gd name="connsiteX5" fmla="*/ 953 w 487890"/>
              <a:gd name="connsiteY5" fmla="*/ 69409 h 14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890" h="142186">
                <a:moveTo>
                  <a:pt x="953" y="69409"/>
                </a:moveTo>
                <a:cubicBezTo>
                  <a:pt x="-9017" y="46620"/>
                  <a:pt x="60774" y="6740"/>
                  <a:pt x="137686" y="1043"/>
                </a:cubicBezTo>
                <a:cubicBezTo>
                  <a:pt x="214598" y="-4654"/>
                  <a:pt x="412576" y="13861"/>
                  <a:pt x="462426" y="35226"/>
                </a:cubicBezTo>
                <a:cubicBezTo>
                  <a:pt x="512277" y="56590"/>
                  <a:pt x="480942" y="112139"/>
                  <a:pt x="436789" y="129230"/>
                </a:cubicBezTo>
                <a:cubicBezTo>
                  <a:pt x="392636" y="146322"/>
                  <a:pt x="270146" y="143472"/>
                  <a:pt x="197507" y="137775"/>
                </a:cubicBezTo>
                <a:cubicBezTo>
                  <a:pt x="124868" y="132078"/>
                  <a:pt x="10923" y="92198"/>
                  <a:pt x="953" y="694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4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54250"/>
          </a:xfrm>
        </p:spPr>
        <p:txBody>
          <a:bodyPr/>
          <a:lstStyle/>
          <a:p>
            <a:pPr algn="r"/>
            <a:r>
              <a:rPr lang="en-US" sz="4400" dirty="0" smtClean="0"/>
              <a:t>Map Activity 3</a:t>
            </a:r>
            <a:endParaRPr lang="en-US" sz="44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9910" y="914399"/>
            <a:ext cx="4542090" cy="12954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Mesopotamia (Sumer) Tigris and Euphrates River Valleys</a:t>
            </a:r>
          </a:p>
          <a:p>
            <a:r>
              <a:rPr lang="en-US" sz="1400" dirty="0" smtClean="0"/>
              <a:t>Egypt in the Nile River Valley</a:t>
            </a:r>
          </a:p>
          <a:p>
            <a:r>
              <a:rPr lang="en-US" sz="1400" dirty="0" smtClean="0"/>
              <a:t>The Indus River Valley (Harappa &amp; Mohenjo-Daro)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0" y="914400"/>
            <a:ext cx="4572000" cy="1295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China (Shang) Yellow River Valley</a:t>
            </a:r>
          </a:p>
          <a:p>
            <a:r>
              <a:rPr lang="en-US" sz="1400" dirty="0" smtClean="0"/>
              <a:t>Mesoamerica (Olmec)</a:t>
            </a:r>
          </a:p>
          <a:p>
            <a:r>
              <a:rPr lang="en-US" sz="1400" dirty="0" smtClean="0"/>
              <a:t>The Andes of South America (</a:t>
            </a:r>
            <a:r>
              <a:rPr lang="en-US" sz="1400" dirty="0" err="1" smtClean="0"/>
              <a:t>Chavin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2" y="2209800"/>
            <a:ext cx="770572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>
          <a:xfrm>
            <a:off x="5067505" y="3623190"/>
            <a:ext cx="410662" cy="196807"/>
          </a:xfrm>
          <a:custGeom>
            <a:avLst/>
            <a:gdLst>
              <a:gd name="connsiteX0" fmla="*/ 25788 w 410662"/>
              <a:gd name="connsiteY0" fmla="*/ 85685 h 196807"/>
              <a:gd name="connsiteX1" fmla="*/ 51426 w 410662"/>
              <a:gd name="connsiteY1" fmla="*/ 227 h 196807"/>
              <a:gd name="connsiteX2" fmla="*/ 401803 w 410662"/>
              <a:gd name="connsiteY2" fmla="*/ 111322 h 196807"/>
              <a:gd name="connsiteX3" fmla="*/ 282162 w 410662"/>
              <a:gd name="connsiteY3" fmla="*/ 196780 h 196807"/>
              <a:gd name="connsiteX4" fmla="*/ 25788 w 410662"/>
              <a:gd name="connsiteY4" fmla="*/ 85685 h 1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662" h="196807">
                <a:moveTo>
                  <a:pt x="25788" y="85685"/>
                </a:moveTo>
                <a:cubicBezTo>
                  <a:pt x="-12668" y="52926"/>
                  <a:pt x="-11243" y="-4046"/>
                  <a:pt x="51426" y="227"/>
                </a:cubicBezTo>
                <a:cubicBezTo>
                  <a:pt x="114095" y="4500"/>
                  <a:pt x="363347" y="78563"/>
                  <a:pt x="401803" y="111322"/>
                </a:cubicBezTo>
                <a:cubicBezTo>
                  <a:pt x="440259" y="144081"/>
                  <a:pt x="344831" y="198204"/>
                  <a:pt x="282162" y="196780"/>
                </a:cubicBezTo>
                <a:cubicBezTo>
                  <a:pt x="219493" y="195356"/>
                  <a:pt x="64244" y="118444"/>
                  <a:pt x="25788" y="8568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935953" y="3696971"/>
            <a:ext cx="82588" cy="447201"/>
          </a:xfrm>
          <a:custGeom>
            <a:avLst/>
            <a:gdLst>
              <a:gd name="connsiteX0" fmla="*/ 3516 w 82588"/>
              <a:gd name="connsiteY0" fmla="*/ 37541 h 447201"/>
              <a:gd name="connsiteX1" fmla="*/ 12062 w 82588"/>
              <a:gd name="connsiteY1" fmla="*/ 405010 h 447201"/>
              <a:gd name="connsiteX2" fmla="*/ 3516 w 82588"/>
              <a:gd name="connsiteY2" fmla="*/ 413556 h 447201"/>
              <a:gd name="connsiteX3" fmla="*/ 80428 w 82588"/>
              <a:gd name="connsiteY3" fmla="*/ 422102 h 447201"/>
              <a:gd name="connsiteX4" fmla="*/ 54791 w 82588"/>
              <a:gd name="connsiteY4" fmla="*/ 54633 h 447201"/>
              <a:gd name="connsiteX5" fmla="*/ 3516 w 82588"/>
              <a:gd name="connsiteY5" fmla="*/ 37541 h 44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88" h="447201">
                <a:moveTo>
                  <a:pt x="3516" y="37541"/>
                </a:moveTo>
                <a:cubicBezTo>
                  <a:pt x="-3606" y="95937"/>
                  <a:pt x="12062" y="342341"/>
                  <a:pt x="12062" y="405010"/>
                </a:cubicBezTo>
                <a:cubicBezTo>
                  <a:pt x="12062" y="467679"/>
                  <a:pt x="-7878" y="410707"/>
                  <a:pt x="3516" y="413556"/>
                </a:cubicBezTo>
                <a:cubicBezTo>
                  <a:pt x="14910" y="416405"/>
                  <a:pt x="71882" y="481922"/>
                  <a:pt x="80428" y="422102"/>
                </a:cubicBezTo>
                <a:cubicBezTo>
                  <a:pt x="88974" y="362282"/>
                  <a:pt x="70458" y="117302"/>
                  <a:pt x="54791" y="54633"/>
                </a:cubicBezTo>
                <a:cubicBezTo>
                  <a:pt x="39124" y="-8036"/>
                  <a:pt x="10638" y="-20855"/>
                  <a:pt x="3516" y="37541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012669" y="4022482"/>
            <a:ext cx="177390" cy="144794"/>
          </a:xfrm>
          <a:custGeom>
            <a:avLst/>
            <a:gdLst>
              <a:gd name="connsiteX0" fmla="*/ 4138 w 177390"/>
              <a:gd name="connsiteY0" fmla="*/ 105137 h 144794"/>
              <a:gd name="connsiteX1" fmla="*/ 38322 w 177390"/>
              <a:gd name="connsiteY1" fmla="*/ 53862 h 144794"/>
              <a:gd name="connsiteX2" fmla="*/ 175054 w 177390"/>
              <a:gd name="connsiteY2" fmla="*/ 2587 h 144794"/>
              <a:gd name="connsiteX3" fmla="*/ 115234 w 177390"/>
              <a:gd name="connsiteY3" fmla="*/ 139320 h 144794"/>
              <a:gd name="connsiteX4" fmla="*/ 4138 w 177390"/>
              <a:gd name="connsiteY4" fmla="*/ 105137 h 14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390" h="144794">
                <a:moveTo>
                  <a:pt x="4138" y="105137"/>
                </a:moveTo>
                <a:cubicBezTo>
                  <a:pt x="-8681" y="90894"/>
                  <a:pt x="9836" y="70954"/>
                  <a:pt x="38322" y="53862"/>
                </a:cubicBezTo>
                <a:cubicBezTo>
                  <a:pt x="66808" y="36770"/>
                  <a:pt x="162235" y="-11656"/>
                  <a:pt x="175054" y="2587"/>
                </a:cubicBezTo>
                <a:cubicBezTo>
                  <a:pt x="187873" y="16830"/>
                  <a:pt x="145144" y="119380"/>
                  <a:pt x="115234" y="139320"/>
                </a:cubicBezTo>
                <a:cubicBezTo>
                  <a:pt x="85324" y="159260"/>
                  <a:pt x="16957" y="119380"/>
                  <a:pt x="4138" y="105137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310767" y="4533797"/>
            <a:ext cx="177878" cy="411341"/>
          </a:xfrm>
          <a:custGeom>
            <a:avLst/>
            <a:gdLst>
              <a:gd name="connsiteX0" fmla="*/ 22235 w 177878"/>
              <a:gd name="connsiteY0" fmla="*/ 72386 h 411341"/>
              <a:gd name="connsiteX1" fmla="*/ 82055 w 177878"/>
              <a:gd name="connsiteY1" fmla="*/ 12566 h 411341"/>
              <a:gd name="connsiteX2" fmla="*/ 176059 w 177878"/>
              <a:gd name="connsiteY2" fmla="*/ 320214 h 411341"/>
              <a:gd name="connsiteX3" fmla="*/ 133330 w 177878"/>
              <a:gd name="connsiteY3" fmla="*/ 405672 h 411341"/>
              <a:gd name="connsiteX4" fmla="*/ 5143 w 177878"/>
              <a:gd name="connsiteY4" fmla="*/ 192027 h 411341"/>
              <a:gd name="connsiteX5" fmla="*/ 22235 w 177878"/>
              <a:gd name="connsiteY5" fmla="*/ 72386 h 41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878" h="411341">
                <a:moveTo>
                  <a:pt x="22235" y="72386"/>
                </a:moveTo>
                <a:cubicBezTo>
                  <a:pt x="35054" y="42476"/>
                  <a:pt x="56418" y="-28739"/>
                  <a:pt x="82055" y="12566"/>
                </a:cubicBezTo>
                <a:cubicBezTo>
                  <a:pt x="107692" y="53871"/>
                  <a:pt x="167513" y="254696"/>
                  <a:pt x="176059" y="320214"/>
                </a:cubicBezTo>
                <a:cubicBezTo>
                  <a:pt x="184605" y="385732"/>
                  <a:pt x="161816" y="427037"/>
                  <a:pt x="133330" y="405672"/>
                </a:cubicBezTo>
                <a:cubicBezTo>
                  <a:pt x="104844" y="384308"/>
                  <a:pt x="19386" y="254696"/>
                  <a:pt x="5143" y="192027"/>
                </a:cubicBezTo>
                <a:cubicBezTo>
                  <a:pt x="-9100" y="129358"/>
                  <a:pt x="9416" y="102296"/>
                  <a:pt x="22235" y="72386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554973" y="3451306"/>
            <a:ext cx="418395" cy="112290"/>
          </a:xfrm>
          <a:custGeom>
            <a:avLst/>
            <a:gdLst>
              <a:gd name="connsiteX0" fmla="*/ 418395 w 418395"/>
              <a:gd name="connsiteY0" fmla="*/ 26832 h 112290"/>
              <a:gd name="connsiteX1" fmla="*/ 50926 w 418395"/>
              <a:gd name="connsiteY1" fmla="*/ 1195 h 112290"/>
              <a:gd name="connsiteX2" fmla="*/ 42380 w 418395"/>
              <a:gd name="connsiteY2" fmla="*/ 61015 h 112290"/>
              <a:gd name="connsiteX3" fmla="*/ 418395 w 418395"/>
              <a:gd name="connsiteY3" fmla="*/ 112290 h 11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395" h="112290">
                <a:moveTo>
                  <a:pt x="418395" y="26832"/>
                </a:moveTo>
                <a:cubicBezTo>
                  <a:pt x="265995" y="11165"/>
                  <a:pt x="113595" y="-4502"/>
                  <a:pt x="50926" y="1195"/>
                </a:cubicBezTo>
                <a:cubicBezTo>
                  <a:pt x="-11743" y="6892"/>
                  <a:pt x="-18865" y="42499"/>
                  <a:pt x="42380" y="61015"/>
                </a:cubicBezTo>
                <a:cubicBezTo>
                  <a:pt x="103625" y="79531"/>
                  <a:pt x="261010" y="95910"/>
                  <a:pt x="418395" y="112290"/>
                </a:cubicBezTo>
              </a:path>
            </a:pathLst>
          </a:cu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897625" y="3791953"/>
            <a:ext cx="188142" cy="197191"/>
          </a:xfrm>
          <a:custGeom>
            <a:avLst/>
            <a:gdLst>
              <a:gd name="connsiteX0" fmla="*/ 7519 w 188142"/>
              <a:gd name="connsiteY0" fmla="*/ 139112 h 197191"/>
              <a:gd name="connsiteX1" fmla="*/ 24611 w 188142"/>
              <a:gd name="connsiteY1" fmla="*/ 87838 h 197191"/>
              <a:gd name="connsiteX2" fmla="*/ 186981 w 188142"/>
              <a:gd name="connsiteY2" fmla="*/ 2380 h 197191"/>
              <a:gd name="connsiteX3" fmla="*/ 92977 w 188142"/>
              <a:gd name="connsiteY3" fmla="*/ 190387 h 197191"/>
              <a:gd name="connsiteX4" fmla="*/ 7519 w 188142"/>
              <a:gd name="connsiteY4" fmla="*/ 139112 h 19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42" h="197191">
                <a:moveTo>
                  <a:pt x="7519" y="139112"/>
                </a:moveTo>
                <a:cubicBezTo>
                  <a:pt x="-3875" y="122021"/>
                  <a:pt x="-5299" y="110627"/>
                  <a:pt x="24611" y="87838"/>
                </a:cubicBezTo>
                <a:cubicBezTo>
                  <a:pt x="54521" y="65049"/>
                  <a:pt x="175587" y="-14711"/>
                  <a:pt x="186981" y="2380"/>
                </a:cubicBezTo>
                <a:cubicBezTo>
                  <a:pt x="198375" y="19471"/>
                  <a:pt x="122887" y="163325"/>
                  <a:pt x="92977" y="190387"/>
                </a:cubicBezTo>
                <a:cubicBezTo>
                  <a:pt x="63067" y="217449"/>
                  <a:pt x="18913" y="156203"/>
                  <a:pt x="7519" y="13911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170364" y="3649930"/>
            <a:ext cx="205331" cy="1687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871110" y="3860639"/>
            <a:ext cx="205331" cy="1687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897625" y="3809775"/>
            <a:ext cx="205331" cy="1687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6754474" y="3423069"/>
            <a:ext cx="205331" cy="1687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998698" y="4010497"/>
            <a:ext cx="205331" cy="1687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2283314" y="4655085"/>
            <a:ext cx="205331" cy="1687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5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54250"/>
          </a:xfrm>
        </p:spPr>
        <p:txBody>
          <a:bodyPr/>
          <a:lstStyle/>
          <a:p>
            <a:pPr algn="r"/>
            <a:r>
              <a:rPr lang="en-US" sz="4400" dirty="0" smtClean="0"/>
              <a:t>Map Activity 4</a:t>
            </a:r>
            <a:endParaRPr lang="en-US" sz="4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2" y="2209800"/>
            <a:ext cx="770572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38600" y="3276600"/>
            <a:ext cx="1219200" cy="533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00600" y="3429000"/>
            <a:ext cx="1066800" cy="5334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943600" y="3810000"/>
            <a:ext cx="4572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77000" y="3429000"/>
            <a:ext cx="762000" cy="6096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05000" y="3962400"/>
            <a:ext cx="381000" cy="3048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6000" y="4419600"/>
            <a:ext cx="304800" cy="5334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250"/>
          </a:xfrm>
        </p:spPr>
        <p:txBody>
          <a:bodyPr/>
          <a:lstStyle/>
          <a:p>
            <a:r>
              <a:rPr lang="en-US" dirty="0" smtClean="0"/>
              <a:t>Persian Empires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8220747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5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250"/>
          </a:xfrm>
        </p:spPr>
        <p:txBody>
          <a:bodyPr/>
          <a:lstStyle/>
          <a:p>
            <a:r>
              <a:rPr lang="en-US" dirty="0" smtClean="0"/>
              <a:t>Chinese Empires</a:t>
            </a:r>
            <a:endParaRPr lang="en-US" dirty="0"/>
          </a:p>
        </p:txBody>
      </p:sp>
      <p:pic>
        <p:nvPicPr>
          <p:cNvPr id="2050" name="Picture 2" descr="Image result for Qin Empir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229600" cy="582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250"/>
          </a:xfrm>
        </p:spPr>
        <p:txBody>
          <a:bodyPr/>
          <a:lstStyle/>
          <a:p>
            <a:r>
              <a:rPr lang="en-US" dirty="0" smtClean="0"/>
              <a:t>Chinese Empires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09696" cy="584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1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855"/>
            <a:ext cx="9143999" cy="1054250"/>
          </a:xfrm>
        </p:spPr>
        <p:txBody>
          <a:bodyPr/>
          <a:lstStyle/>
          <a:p>
            <a:r>
              <a:rPr lang="en-US" dirty="0" smtClean="0"/>
              <a:t>Indian Empires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/>
          <a:stretch/>
        </p:blipFill>
        <p:spPr bwMode="auto">
          <a:xfrm>
            <a:off x="1219200" y="1066800"/>
            <a:ext cx="6629401" cy="547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9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250"/>
          </a:xfrm>
        </p:spPr>
        <p:txBody>
          <a:bodyPr/>
          <a:lstStyle/>
          <a:p>
            <a:r>
              <a:rPr lang="en-US" dirty="0" smtClean="0"/>
              <a:t>Indian Empires</a:t>
            </a:r>
            <a:endParaRPr lang="en-US" dirty="0"/>
          </a:p>
        </p:txBody>
      </p:sp>
      <p:pic>
        <p:nvPicPr>
          <p:cNvPr id="5125" name="Picture 5" descr="Image result for gupta empire ma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49037"/>
            <a:ext cx="7391400" cy="547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398</Words>
  <Application>Microsoft Office PowerPoint</Application>
  <PresentationFormat>On-screen Show (4:3)</PresentationFormat>
  <Paragraphs>66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Map Activity Part 1</vt:lpstr>
      <vt:lpstr>Map Activity Part 2</vt:lpstr>
      <vt:lpstr>Map Activity 3</vt:lpstr>
      <vt:lpstr>Map Activity 4</vt:lpstr>
      <vt:lpstr>Persian Empires</vt:lpstr>
      <vt:lpstr>Chinese Empires</vt:lpstr>
      <vt:lpstr>Chinese Empires</vt:lpstr>
      <vt:lpstr>Indian Empires</vt:lpstr>
      <vt:lpstr>Indian Empires</vt:lpstr>
      <vt:lpstr>Mediterranean Empires</vt:lpstr>
      <vt:lpstr>Mediterranean Empires</vt:lpstr>
      <vt:lpstr>Mediterranean Empires</vt:lpstr>
      <vt:lpstr>Mediterranean Empires</vt:lpstr>
      <vt:lpstr>Empires in the Americas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Activity Part 1</dc:title>
  <dc:creator>00, 00</dc:creator>
  <cp:lastModifiedBy>00, 00</cp:lastModifiedBy>
  <cp:revision>1</cp:revision>
  <dcterms:created xsi:type="dcterms:W3CDTF">2016-10-07T16:40:16Z</dcterms:created>
  <dcterms:modified xsi:type="dcterms:W3CDTF">2016-10-07T16:48:13Z</dcterms:modified>
</cp:coreProperties>
</file>