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0" autoAdjust="0"/>
  </p:normalViewPr>
  <p:slideViewPr>
    <p:cSldViewPr>
      <p:cViewPr>
        <p:scale>
          <a:sx n="110" d="100"/>
          <a:sy n="110" d="100"/>
        </p:scale>
        <p:origin x="-16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owen.org/wp-content/uploads/King.Charles.I.1628.AD-1.jpg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slide" Target="slide1.xml"/><Relationship Id="rId9" Type="http://schemas.openxmlformats.org/officeDocument/2006/relationships/hyperlink" Target="http://en.wikipedia.org/wiki/File:George_Percy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hyperlink" Target="http://www.owen.org/wp-content/uploads/King.Charles.I.1628.AD-1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orge_Percy.jpg" TargetMode="External"/><Relationship Id="rId3" Type="http://schemas.openxmlformats.org/officeDocument/2006/relationships/slide" Target="slide5.xm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Washington, D.C.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</a:t>
            </a:r>
            <a:r>
              <a:rPr lang="en-US" sz="1100" dirty="0" smtClean="0"/>
              <a:t>Male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</a:t>
            </a:r>
            <a:r>
              <a:rPr lang="en-US" sz="1100" dirty="0" smtClean="0"/>
              <a:t>   	Married to </a:t>
            </a:r>
            <a:r>
              <a:rPr lang="en-US" sz="1100" dirty="0" smtClean="0">
                <a:solidFill>
                  <a:schemeClr val="accent2"/>
                </a:solidFill>
              </a:rPr>
              <a:t>Name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2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Former Employer:  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Party: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Notable Accomplishment: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Hobbies: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1600 Pennsylvania Ave., Washington, D.C., 20500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What’s on your mind?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1" y="5563896"/>
            <a:ext cx="533400" cy="533400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84455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52400" y="3725466"/>
            <a:ext cx="648379" cy="617934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You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88961" y="2260714"/>
            <a:ext cx="3203677" cy="3203677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62905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  <p:pic>
        <p:nvPicPr>
          <p:cNvPr id="31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72000" y="2260714"/>
            <a:ext cx="3203677" cy="3203677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916538" y="565609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You</a:t>
            </a:r>
            <a:r>
              <a:rPr lang="en-US" sz="1000" dirty="0" smtClean="0"/>
              <a:t> </a:t>
            </a:r>
            <a:r>
              <a:rPr lang="en-US" sz="800" dirty="0" smtClean="0"/>
              <a:t> 6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88961" y="2260714"/>
            <a:ext cx="3203677" cy="3203677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62905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  <p:pic>
        <p:nvPicPr>
          <p:cNvPr id="31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72000" y="2260714"/>
            <a:ext cx="3203677" cy="3203677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916538" y="565609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72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315</Words>
  <Application>Microsoft Office PowerPoint</Application>
  <PresentationFormat>On-screen Show (4:3)</PresentationFormat>
  <Paragraphs>124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facebook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00, 00</cp:lastModifiedBy>
  <cp:revision>104</cp:revision>
  <dcterms:created xsi:type="dcterms:W3CDTF">2009-03-30T18:09:43Z</dcterms:created>
  <dcterms:modified xsi:type="dcterms:W3CDTF">2017-04-12T12:58:58Z</dcterms:modified>
</cp:coreProperties>
</file>